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6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44236-CECE-4708-8E76-0486C8BFFD18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AD2-7072-4978-8908-2E75E4E45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95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44236-CECE-4708-8E76-0486C8BFFD18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AD2-7072-4978-8908-2E75E4E45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17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44236-CECE-4708-8E76-0486C8BFFD18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AD2-7072-4978-8908-2E75E4E45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635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44236-CECE-4708-8E76-0486C8BFFD18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AD2-7072-4978-8908-2E75E4E45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83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44236-CECE-4708-8E76-0486C8BFFD18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AD2-7072-4978-8908-2E75E4E45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408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44236-CECE-4708-8E76-0486C8BFFD18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AD2-7072-4978-8908-2E75E4E45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92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44236-CECE-4708-8E76-0486C8BFFD18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AD2-7072-4978-8908-2E75E4E45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00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44236-CECE-4708-8E76-0486C8BFFD18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AD2-7072-4978-8908-2E75E4E45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83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44236-CECE-4708-8E76-0486C8BFFD18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AD2-7072-4978-8908-2E75E4E45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210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44236-CECE-4708-8E76-0486C8BFFD18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AD2-7072-4978-8908-2E75E4E45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09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44236-CECE-4708-8E76-0486C8BFFD18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AD2-7072-4978-8908-2E75E4E45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925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44236-CECE-4708-8E76-0486C8BFFD18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9AAD2-7072-4978-8908-2E75E4E45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26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Darwin’s Finches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Jen and Steve Smyth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145698"/>
            <a:ext cx="2232248" cy="2707238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98" y="178610"/>
            <a:ext cx="3089690" cy="231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Image result for woodpecker finc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37112"/>
            <a:ext cx="2886508" cy="215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warbler fin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19759"/>
            <a:ext cx="2526449" cy="234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8391"/>
            <a:ext cx="1628685" cy="198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34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450912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These cut-off isles with unique birds</a:t>
            </a:r>
          </a:p>
          <a:p>
            <a:r>
              <a:rPr lang="en-GB" dirty="0"/>
              <a:t>Provided part of the solution</a:t>
            </a:r>
          </a:p>
          <a:p>
            <a:r>
              <a:rPr lang="en-GB" dirty="0"/>
              <a:t>For Charles Darwin when he came to write</a:t>
            </a:r>
          </a:p>
          <a:p>
            <a:r>
              <a:rPr lang="en-GB" dirty="0"/>
              <a:t>His theory of evolution</a:t>
            </a:r>
          </a:p>
        </p:txBody>
      </p:sp>
      <p:pic>
        <p:nvPicPr>
          <p:cNvPr id="6146" name="Picture 2" descr="Image result for charles darw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7463"/>
            <a:ext cx="6336704" cy="356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charles darw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89040"/>
            <a:ext cx="4506888" cy="292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charles darw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122" y="476672"/>
            <a:ext cx="219075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03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78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46531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On a scatter of Pacific islands</a:t>
            </a:r>
          </a:p>
          <a:p>
            <a:r>
              <a:rPr lang="en-GB" dirty="0"/>
              <a:t>Spread the finches sons and daughters</a:t>
            </a:r>
          </a:p>
          <a:p>
            <a:r>
              <a:rPr lang="en-GB" dirty="0"/>
              <a:t>The isles are known as the Galapagos</a:t>
            </a:r>
          </a:p>
          <a:p>
            <a:r>
              <a:rPr lang="en-GB" dirty="0"/>
              <a:t>Because of all the things they “taught us”.</a:t>
            </a:r>
          </a:p>
          <a:p>
            <a:r>
              <a:rPr lang="en-GB" dirty="0"/>
              <a:t> </a:t>
            </a:r>
          </a:p>
        </p:txBody>
      </p:sp>
      <p:sp>
        <p:nvSpPr>
          <p:cNvPr id="5" name="AutoShape 2" descr="Image result for galapagos tortoi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552918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887790"/>
            <a:ext cx="6070908" cy="2446407"/>
          </a:xfrm>
          <a:prstGeom prst="rect">
            <a:avLst/>
          </a:prstGeom>
        </p:spPr>
      </p:pic>
      <p:pic>
        <p:nvPicPr>
          <p:cNvPr id="8" name="Picture 7" descr="locator map of Galapagos Island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20688"/>
            <a:ext cx="1933575" cy="2114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933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9807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Here’s a sharp-beaked ground finch</a:t>
            </a:r>
          </a:p>
          <a:p>
            <a:r>
              <a:rPr lang="en-GB" dirty="0"/>
              <a:t>From the isle of </a:t>
            </a:r>
            <a:r>
              <a:rPr lang="en-GB" dirty="0" err="1"/>
              <a:t>Genovesa</a:t>
            </a:r>
            <a:endParaRPr lang="en-GB" dirty="0"/>
          </a:p>
          <a:p>
            <a:r>
              <a:rPr lang="en-GB" dirty="0"/>
              <a:t>Its beak is used for getting food </a:t>
            </a:r>
          </a:p>
          <a:p>
            <a:r>
              <a:rPr lang="en-GB" dirty="0"/>
              <a:t>From flowers it sucks the nectar.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615054" y="2233930"/>
            <a:ext cx="4053289" cy="414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4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alapagos wolf is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1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3568" y="7647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But on the island known as Wolf</a:t>
            </a:r>
          </a:p>
          <a:p>
            <a:r>
              <a:rPr lang="en-GB" dirty="0"/>
              <a:t>A place that’s bare and dull</a:t>
            </a:r>
          </a:p>
          <a:p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6061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3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The same sharp beak is used to take</a:t>
            </a:r>
          </a:p>
          <a:p>
            <a:r>
              <a:rPr lang="en-GB" dirty="0">
                <a:solidFill>
                  <a:srgbClr val="FF0000"/>
                </a:solidFill>
              </a:rPr>
              <a:t>Blood from booby and from gull.</a:t>
            </a:r>
          </a:p>
        </p:txBody>
      </p:sp>
    </p:spTree>
    <p:extLst>
      <p:ext uri="{BB962C8B-B14F-4D97-AF65-F5344CB8AC3E}">
        <p14:creationId xmlns:p14="http://schemas.microsoft.com/office/powerpoint/2010/main" val="346145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4766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On the island Isabella</a:t>
            </a:r>
          </a:p>
          <a:p>
            <a:r>
              <a:rPr lang="en-GB" dirty="0"/>
              <a:t>Grows the cactus called prickly pear</a:t>
            </a:r>
          </a:p>
          <a:p>
            <a:r>
              <a:rPr lang="en-GB" dirty="0"/>
              <a:t>And also the cactus-eating ground finch</a:t>
            </a:r>
          </a:p>
          <a:p>
            <a:r>
              <a:rPr lang="en-GB" dirty="0"/>
              <a:t>Which has grown up living there.</a:t>
            </a:r>
          </a:p>
        </p:txBody>
      </p:sp>
      <p:pic>
        <p:nvPicPr>
          <p:cNvPr id="3074" name="Picture 2" descr="Image result for galapagos isabe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944" y="18001"/>
            <a:ext cx="4838056" cy="27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Image result for cactus eating ground fin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Image result for cactus eating ground finc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12976"/>
            <a:ext cx="3564904" cy="26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Image result for prickly pear cact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75" y="2924944"/>
            <a:ext cx="4922404" cy="354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56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woodpecker fin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238167" cy="316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galapagos santia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60648"/>
            <a:ext cx="4920481" cy="329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04048" y="69269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On the island Santiago</a:t>
            </a:r>
          </a:p>
          <a:p>
            <a:r>
              <a:rPr lang="en-GB" dirty="0"/>
              <a:t>On the hillside’s cooling breeze</a:t>
            </a:r>
          </a:p>
          <a:p>
            <a:r>
              <a:rPr lang="en-GB" dirty="0"/>
              <a:t>Lives the very clever Woodpecker Finch</a:t>
            </a:r>
          </a:p>
          <a:p>
            <a:r>
              <a:rPr lang="en-GB" dirty="0"/>
              <a:t>Lifting insects from the bark of trees.</a:t>
            </a:r>
          </a:p>
          <a:p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1002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54868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In the hot wet forest of Santa Cruz</a:t>
            </a:r>
          </a:p>
          <a:p>
            <a:r>
              <a:rPr lang="en-GB" dirty="0"/>
              <a:t>Lives a bird that’s hard to see</a:t>
            </a:r>
          </a:p>
          <a:p>
            <a:r>
              <a:rPr lang="en-GB" dirty="0"/>
              <a:t>The warbler finch is coloured green</a:t>
            </a:r>
          </a:p>
          <a:p>
            <a:r>
              <a:rPr lang="en-GB" dirty="0"/>
              <a:t>Blending with the forest canopy.</a:t>
            </a:r>
          </a:p>
          <a:p>
            <a:r>
              <a:rPr lang="en-GB" dirty="0"/>
              <a:t> </a:t>
            </a:r>
          </a:p>
        </p:txBody>
      </p:sp>
      <p:pic>
        <p:nvPicPr>
          <p:cNvPr id="5122" name="Picture 2" descr="Image result for galapagos santa cru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4883696" cy="366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warbler fin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28" y="188640"/>
            <a:ext cx="387139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44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All these different species come</a:t>
            </a:r>
          </a:p>
          <a:p>
            <a:r>
              <a:rPr lang="en-GB" dirty="0"/>
              <a:t>From a single breeding pair</a:t>
            </a:r>
          </a:p>
          <a:p>
            <a:r>
              <a:rPr lang="en-GB" dirty="0"/>
              <a:t>Blown on the wind a million years ago</a:t>
            </a:r>
          </a:p>
          <a:p>
            <a:r>
              <a:rPr lang="en-GB" dirty="0"/>
              <a:t>To start a colony there</a:t>
            </a:r>
          </a:p>
          <a:p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8201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206</Words>
  <Application>Microsoft Office PowerPoint</Application>
  <PresentationFormat>On-screen Show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Darwin’s Finches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Darwin’s Finches</dc:title>
  <dc:creator>steve</dc:creator>
  <cp:lastModifiedBy>steve</cp:lastModifiedBy>
  <cp:revision>8</cp:revision>
  <dcterms:created xsi:type="dcterms:W3CDTF">2019-01-23T10:30:06Z</dcterms:created>
  <dcterms:modified xsi:type="dcterms:W3CDTF">2020-10-16T10:31:46Z</dcterms:modified>
</cp:coreProperties>
</file>